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72" r:id="rId4"/>
    <p:sldId id="273" r:id="rId5"/>
    <p:sldId id="274" r:id="rId6"/>
    <p:sldId id="275" r:id="rId7"/>
    <p:sldId id="276" r:id="rId8"/>
    <p:sldId id="277" r:id="rId9"/>
    <p:sldId id="278" r:id="rId10"/>
    <p:sldId id="279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0" autoAdjust="0"/>
    <p:restoredTop sz="94660"/>
  </p:normalViewPr>
  <p:slideViewPr>
    <p:cSldViewPr snapToGrid="0">
      <p:cViewPr varScale="1">
        <p:scale>
          <a:sx n="86" d="100"/>
          <a:sy n="86" d="100"/>
        </p:scale>
        <p:origin x="4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B090B0-3A5A-4EC8-9E73-4351FEDAC4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3E331A8-B70B-40D7-9AA3-8A55296DCA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F7B212C-18D5-4488-83F6-F221B5FF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821FA-B48E-4586-8487-40997F096A3E}" type="datetimeFigureOut">
              <a:rPr lang="pt-BR" smtClean="0"/>
              <a:t>11/03/2024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2C4E9C4-CCBC-4500-9A9F-72A10C9D3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8FFD13C-87EB-4C5E-9540-8A820D281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8DFCC-4014-4980-9185-175CACAD74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1094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0FA17C-2557-422E-8B7E-3CF3BEDB1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28EBFEC-01E6-41EC-8494-C3DBBCCE7F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2C33E02-BC0D-422F-8599-CC7C4EE1F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821FA-B48E-4586-8487-40997F096A3E}" type="datetimeFigureOut">
              <a:rPr lang="pt-BR" smtClean="0"/>
              <a:t>11/03/2024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AE6F030-FDA5-4B70-A8DD-D6D94CD55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20DBEC6-23D1-4039-99E2-1E31B32C9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8DFCC-4014-4980-9185-175CACAD74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2485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630E757-39A8-4E38-8B42-2407CE8771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6D491BF-0B0E-4C4B-BC53-2C5AF1F9BE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8F179C0-EAC6-4889-A880-D081FD2BC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821FA-B48E-4586-8487-40997F096A3E}" type="datetimeFigureOut">
              <a:rPr lang="pt-BR" smtClean="0"/>
              <a:t>11/03/2024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5722911-280F-4802-9399-BD117DC45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1785EEB-5740-41BE-BFD3-DEA4F7016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8DFCC-4014-4980-9185-175CACAD74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4968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285F16-E627-4259-950D-746905FCE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26FF7A2-5DB2-44EB-900E-18DABB331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014A6E-8328-4C83-A11C-A1CB2A809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821FA-B48E-4586-8487-40997F096A3E}" type="datetimeFigureOut">
              <a:rPr lang="pt-BR" smtClean="0"/>
              <a:t>11/03/2024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E417164-8EFF-498E-8522-C45865353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BC692CD-BD39-4713-8759-9ACC2EEB6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8DFCC-4014-4980-9185-175CACAD74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4651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738F6E-ED43-48CE-965A-E8890B1E7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877473A-E094-4D44-A57A-67E5175643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1B5DBFA-9CA6-419F-B205-64C6432F2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821FA-B48E-4586-8487-40997F096A3E}" type="datetimeFigureOut">
              <a:rPr lang="pt-BR" smtClean="0"/>
              <a:t>11/03/2024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09AE7A2-7365-480D-89D6-7B3110698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726B496-4E81-4453-B022-7262BC9ED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8DFCC-4014-4980-9185-175CACAD74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5672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CD2A2C-A87C-4245-AA8A-CFAC97F66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17038AA-4A15-4211-90A1-1A331D51D4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965CB6D-F86C-4DED-ADBF-C3A730ACB1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3E14634-5AF8-4523-8358-2ED9F6BFB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821FA-B48E-4586-8487-40997F096A3E}" type="datetimeFigureOut">
              <a:rPr lang="pt-BR" smtClean="0"/>
              <a:t>11/03/2024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EB1AFCF-1DF6-44EB-BE4C-0449EF473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1B40834-D622-4E80-8804-B3ABBDF9C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8DFCC-4014-4980-9185-175CACAD74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6544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1A93FE-8029-48D7-A32C-2AF92BB3F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E8022B-6F0E-4381-A705-A0827890E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0B84597-5AFD-419B-915C-65DE0DAFBB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E504397-F3B1-4EDB-8D21-295BBB155B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123F309-ACFE-4D05-80A2-B21E6821A8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2CD11DC-4D29-48CB-B73A-F90F35FE7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821FA-B48E-4586-8487-40997F096A3E}" type="datetimeFigureOut">
              <a:rPr lang="pt-BR" smtClean="0"/>
              <a:t>11/03/2024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1264E44-E4CE-4B6A-81E1-860C14E29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778FED6-B62F-4123-84C3-5B5F8E1E5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8DFCC-4014-4980-9185-175CACAD74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1505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5D916D-87C0-4AE8-B061-10F4BAA79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1671135-69E6-4CF5-A490-6410D72BE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821FA-B48E-4586-8487-40997F096A3E}" type="datetimeFigureOut">
              <a:rPr lang="pt-BR" smtClean="0"/>
              <a:t>11/03/2024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593ACA1-459F-487F-8761-9D6B3B522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4220D05-7585-4437-89BA-915534A9C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8DFCC-4014-4980-9185-175CACAD74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1423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35E2809-5BF2-4FFB-94CB-802C787AA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821FA-B48E-4586-8487-40997F096A3E}" type="datetimeFigureOut">
              <a:rPr lang="pt-BR" smtClean="0"/>
              <a:t>11/03/2024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F6EA33B-5604-42FF-B906-E8AD6578B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DEC2973-E3C3-4073-8417-0C29AF8CF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8DFCC-4014-4980-9185-175CACAD74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7664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1375B4-E594-4C0E-A38C-905B12A72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22061C-28C6-4DCA-803F-765BDEEE6B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3F30BF-F3D6-413B-9D52-49AF4F1109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5BD2648-E174-48CC-B857-6F81204D1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821FA-B48E-4586-8487-40997F096A3E}" type="datetimeFigureOut">
              <a:rPr lang="pt-BR" smtClean="0"/>
              <a:t>11/03/2024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6EEEA66-7EA5-4621-8DD3-3F95A538A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CFB0264-E1A0-4DB9-95EA-5B64DEEAB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8DFCC-4014-4980-9185-175CACAD74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9648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53FC31-F264-4630-8705-72F38A17B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22F2A6A-1AB3-42AE-978D-CAC80185F7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7FB67C1-1E48-4975-B4AA-7984DBE3A1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B8A7C56-3A57-4D20-AF2C-AEFED6957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821FA-B48E-4586-8487-40997F096A3E}" type="datetimeFigureOut">
              <a:rPr lang="pt-BR" smtClean="0"/>
              <a:t>11/03/2024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6317B5B-4054-4DB2-BECF-B5C9E2F18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9CB4CBE-9E01-456E-A44E-84B51F1CF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8DFCC-4014-4980-9185-175CACAD74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7560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ABF8554-4254-4356-93DD-52207C662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7C16B6-F37D-47FB-B98E-737A72998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FA2C1A-7A30-44F7-8526-88E5E05FE9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4821FA-B48E-4586-8487-40997F096A3E}" type="datetimeFigureOut">
              <a:rPr lang="pt-BR" smtClean="0"/>
              <a:t>11/03/2024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0413C03-3EDD-43B0-845C-712BC3ED6E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22C7C95-3DE3-4132-B14A-80704DC01E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98DFCC-4014-4980-9185-175CACAD74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4095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075257-7CF0-4633-A54F-2761904D17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Classes e Métodos Java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A0009DD-BC8A-425D-A9D8-C9D519B51F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/>
              <a:t>Classe Swing</a:t>
            </a:r>
          </a:p>
        </p:txBody>
      </p:sp>
    </p:spTree>
    <p:extLst>
      <p:ext uri="{BB962C8B-B14F-4D97-AF65-F5344CB8AC3E}">
        <p14:creationId xmlns:p14="http://schemas.microsoft.com/office/powerpoint/2010/main" val="28018272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DE76080-3E11-433E-9FC9-0BEFA82B40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43" t="45853" r="30580" b="18212"/>
          <a:stretch/>
        </p:blipFill>
        <p:spPr>
          <a:xfrm>
            <a:off x="1791207" y="1393902"/>
            <a:ext cx="8777879" cy="4449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7186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59DF2245-223D-463D-95B4-3117A384A6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30" t="1301" r="16951" b="39675"/>
          <a:stretch/>
        </p:blipFill>
        <p:spPr>
          <a:xfrm>
            <a:off x="1505414" y="1126273"/>
            <a:ext cx="9511991" cy="404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639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2B1F9BED-39F4-4E8D-A35D-EE416E9C28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05" t="8130" r="32043" b="25690"/>
          <a:stretch/>
        </p:blipFill>
        <p:spPr>
          <a:xfrm>
            <a:off x="1471961" y="947852"/>
            <a:ext cx="7638585" cy="4538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551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7EED68DC-1A25-4C22-A03E-D5A02F1A50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62" t="23578" r="36889" b="29756"/>
          <a:stretch/>
        </p:blipFill>
        <p:spPr>
          <a:xfrm>
            <a:off x="2230710" y="724830"/>
            <a:ext cx="6934114" cy="4783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923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81648683-C878-4048-AE4B-65C22F83E0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22" t="1790" r="37897" b="34146"/>
          <a:stretch/>
        </p:blipFill>
        <p:spPr>
          <a:xfrm>
            <a:off x="1170876" y="289932"/>
            <a:ext cx="9567747" cy="6050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5166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9446B0D9-553E-4A7C-BEC1-C137AB6F8E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56" t="1301" r="33231" b="28780"/>
          <a:stretch/>
        </p:blipFill>
        <p:spPr>
          <a:xfrm>
            <a:off x="1561171" y="289931"/>
            <a:ext cx="9828686" cy="6233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2037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7F137DE-E2E5-4918-B3E3-3DAE211CD0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04" t="1789" r="16860" b="32845"/>
          <a:stretch/>
        </p:blipFill>
        <p:spPr>
          <a:xfrm>
            <a:off x="423746" y="696951"/>
            <a:ext cx="11567030" cy="5464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290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E006477-5BDD-4561-9BB1-A88307A7FC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64" r="17043" b="31382"/>
          <a:stretch/>
        </p:blipFill>
        <p:spPr>
          <a:xfrm>
            <a:off x="0" y="535258"/>
            <a:ext cx="11739538" cy="5787483"/>
          </a:xfrm>
          <a:prstGeom prst="rect">
            <a:avLst/>
          </a:prstGeom>
        </p:spPr>
      </p:pic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5771B664-D5DC-4FA9-B686-E475105DA971}"/>
              </a:ext>
            </a:extLst>
          </p:cNvPr>
          <p:cNvCxnSpPr/>
          <p:nvPr/>
        </p:nvCxnSpPr>
        <p:spPr>
          <a:xfrm flipV="1">
            <a:off x="2341756" y="2877014"/>
            <a:ext cx="490654" cy="12879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5693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D53028A-352B-418F-9681-C92285BCCB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22" t="1465" r="16768" b="7642"/>
          <a:stretch/>
        </p:blipFill>
        <p:spPr>
          <a:xfrm>
            <a:off x="512955" y="133814"/>
            <a:ext cx="10103005" cy="6613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5522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AD79867-430C-4B69-B8B4-E769006232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57" t="11301" r="16951" b="30162"/>
          <a:stretch/>
        </p:blipFill>
        <p:spPr>
          <a:xfrm>
            <a:off x="680224" y="802888"/>
            <a:ext cx="11353924" cy="553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6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418129A2-FF63-4157-B8A0-72D9E0C94498}"/>
              </a:ext>
            </a:extLst>
          </p:cNvPr>
          <p:cNvSpPr txBox="1"/>
          <p:nvPr/>
        </p:nvSpPr>
        <p:spPr>
          <a:xfrm>
            <a:off x="869794" y="735980"/>
            <a:ext cx="88380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Nas últimas aulas aprendemos  o conceito de classes e métodos utilizando a linguagem Java.</a:t>
            </a:r>
          </a:p>
          <a:p>
            <a:r>
              <a:rPr lang="pt-BR" dirty="0"/>
              <a:t>Vimos que existe uma classe em Java denominada Scanner.</a:t>
            </a:r>
          </a:p>
          <a:p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4A5C4FE-6E74-42D8-9C19-864B79B4B2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09" t="27480" r="37897" b="28292"/>
          <a:stretch/>
        </p:blipFill>
        <p:spPr>
          <a:xfrm>
            <a:off x="4803598" y="1659310"/>
            <a:ext cx="6562292" cy="4719188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895E9F4D-80A0-4BC1-B8AD-1E943A17E8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4938" y="2437122"/>
            <a:ext cx="2399139" cy="2453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4710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042BC64-B2B2-474F-B68C-F06D1232CD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13" t="1790" r="16677" b="29593"/>
          <a:stretch/>
        </p:blipFill>
        <p:spPr>
          <a:xfrm>
            <a:off x="127112" y="301082"/>
            <a:ext cx="11937775" cy="5898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1043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F5B71DE-EA29-440F-AAC5-EAFA980A80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025" t="8292" r="17500" b="30244"/>
          <a:stretch/>
        </p:blipFill>
        <p:spPr>
          <a:xfrm>
            <a:off x="793389" y="540834"/>
            <a:ext cx="10605221" cy="577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6293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1EEA771-9B4B-47FC-AA0E-F6F4B88C79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41" t="1464" r="16494" b="7967"/>
          <a:stretch/>
        </p:blipFill>
        <p:spPr>
          <a:xfrm>
            <a:off x="2297150" y="100360"/>
            <a:ext cx="8474928" cy="6676853"/>
          </a:xfrm>
          <a:prstGeom prst="rect">
            <a:avLst/>
          </a:prstGeom>
        </p:spPr>
      </p:pic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60ADA4FE-52C2-41E4-B752-3A5026C1E0A0}"/>
              </a:ext>
            </a:extLst>
          </p:cNvPr>
          <p:cNvCxnSpPr/>
          <p:nvPr/>
        </p:nvCxnSpPr>
        <p:spPr>
          <a:xfrm flipH="1">
            <a:off x="7672039" y="4070195"/>
            <a:ext cx="512956" cy="200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63557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44611E1-2986-4931-8C9F-8CE7604531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33" t="8293" r="16677" b="23090"/>
          <a:stretch/>
        </p:blipFill>
        <p:spPr>
          <a:xfrm>
            <a:off x="1349297" y="189571"/>
            <a:ext cx="10436273" cy="6255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7406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44E0DEE-33A6-4C6D-A097-CCEC9B3249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50" t="13496" r="25274" b="28292"/>
          <a:stretch/>
        </p:blipFill>
        <p:spPr>
          <a:xfrm>
            <a:off x="1460809" y="602164"/>
            <a:ext cx="9988997" cy="5843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319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E60A430-8C1B-4802-8CC1-F96B572302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75" t="33821" r="26646" b="27317"/>
          <a:stretch/>
        </p:blipFill>
        <p:spPr>
          <a:xfrm>
            <a:off x="947853" y="1003610"/>
            <a:ext cx="10030034" cy="4627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620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911DCE6-1FA5-4808-A155-E750A74129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03" t="44228" r="31220" b="30568"/>
          <a:stretch/>
        </p:blipFill>
        <p:spPr>
          <a:xfrm>
            <a:off x="1081667" y="1115122"/>
            <a:ext cx="7841828" cy="278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353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848AD8D4-C2A6-4A3E-B32B-F09BCBD9B38E}"/>
              </a:ext>
            </a:extLst>
          </p:cNvPr>
          <p:cNvSpPr txBox="1"/>
          <p:nvPr/>
        </p:nvSpPr>
        <p:spPr>
          <a:xfrm>
            <a:off x="549197" y="1292409"/>
            <a:ext cx="7468529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/>
              <a:t>GUI (</a:t>
            </a:r>
            <a:r>
              <a:rPr lang="pt-BR" sz="4000" b="1" dirty="0" err="1"/>
              <a:t>Graphical</a:t>
            </a:r>
            <a:r>
              <a:rPr lang="pt-BR" sz="4000" b="1" dirty="0"/>
              <a:t> User Interface)</a:t>
            </a:r>
          </a:p>
          <a:p>
            <a:endParaRPr lang="pt-BR" sz="4000" b="1" dirty="0"/>
          </a:p>
          <a:p>
            <a:r>
              <a:rPr lang="pt-BR" dirty="0"/>
              <a:t>• A interface gráfica com o usuário (GUI - </a:t>
            </a:r>
            <a:r>
              <a:rPr lang="pt-BR" dirty="0" err="1"/>
              <a:t>Graphical</a:t>
            </a:r>
            <a:r>
              <a:rPr lang="pt-BR" dirty="0"/>
              <a:t> User Interface) dão, de forma intuitiva, ao usuário um nível básico de familiaridade, sem que jamais tenha usado o programa. Dessa forma, é reduzido o tempo de aprendizado do programa pelo usuário.</a:t>
            </a:r>
          </a:p>
          <a:p>
            <a:r>
              <a:rPr lang="pt-BR" dirty="0"/>
              <a:t>• As </a:t>
            </a:r>
            <a:r>
              <a:rPr lang="pt-BR" dirty="0" err="1"/>
              <a:t>GUIs</a:t>
            </a:r>
            <a:r>
              <a:rPr lang="pt-BR" dirty="0"/>
              <a:t> são construídas a partir de componentes GUI. O componente GUI é um objeto com o qual o usuário interage através de, por exemplo:</a:t>
            </a:r>
          </a:p>
          <a:p>
            <a:r>
              <a:rPr lang="pt-BR" dirty="0"/>
              <a:t>– Mouse;</a:t>
            </a:r>
          </a:p>
          <a:p>
            <a:r>
              <a:rPr lang="pt-BR" dirty="0"/>
              <a:t>– Teclado;</a:t>
            </a:r>
          </a:p>
          <a:p>
            <a:r>
              <a:rPr lang="pt-BR" dirty="0"/>
              <a:t>– Alguma forma de entrada;</a:t>
            </a:r>
          </a:p>
          <a:p>
            <a:r>
              <a:rPr lang="pt-BR" dirty="0"/>
              <a:t>– Reconhecimento de voz.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65D886C-8FAE-4664-8815-D1FA2F5CE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7726" y="1862455"/>
            <a:ext cx="4021448" cy="267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220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EB9AF0B-7934-46BF-8B01-FFE76EF97C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84" t="29431" r="25366" b="15935"/>
          <a:stretch/>
        </p:blipFill>
        <p:spPr>
          <a:xfrm>
            <a:off x="2141033" y="524107"/>
            <a:ext cx="8172452" cy="5151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019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908408E6-62E3-4949-888C-557DFC0F70DF}"/>
              </a:ext>
            </a:extLst>
          </p:cNvPr>
          <p:cNvSpPr txBox="1"/>
          <p:nvPr/>
        </p:nvSpPr>
        <p:spPr>
          <a:xfrm>
            <a:off x="315022" y="471243"/>
            <a:ext cx="848328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Porque o nome swing?</a:t>
            </a:r>
          </a:p>
          <a:p>
            <a:r>
              <a:rPr lang="pt-BR" dirty="0"/>
              <a:t>– Apelido usado pelos desenvolvedores das Java</a:t>
            </a:r>
          </a:p>
          <a:p>
            <a:r>
              <a:rPr lang="pt-BR" dirty="0" err="1"/>
              <a:t>Foundations</a:t>
            </a:r>
            <a:r>
              <a:rPr lang="pt-BR" dirty="0"/>
              <a:t> Classes (JFC) usadas para o</a:t>
            </a:r>
          </a:p>
          <a:p>
            <a:r>
              <a:rPr lang="pt-BR" dirty="0"/>
              <a:t>desenvolvimento do GUI</a:t>
            </a:r>
          </a:p>
          <a:p>
            <a:r>
              <a:rPr lang="pt-BR" dirty="0"/>
              <a:t>– Vem do ícone que era usado em uma release inicial.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C43DFAA-0D83-4454-83CC-C4DCFDAE4A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77" t="37841" r="11420" b="12020"/>
          <a:stretch/>
        </p:blipFill>
        <p:spPr>
          <a:xfrm>
            <a:off x="315022" y="2160444"/>
            <a:ext cx="4817327" cy="2230244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17532AB-AFB3-49A5-BACF-224774B02ECD}"/>
              </a:ext>
            </a:extLst>
          </p:cNvPr>
          <p:cNvSpPr txBox="1"/>
          <p:nvPr/>
        </p:nvSpPr>
        <p:spPr>
          <a:xfrm>
            <a:off x="7059653" y="911486"/>
            <a:ext cx="427928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O Swing fornece vários componentes padrão</a:t>
            </a:r>
          </a:p>
          <a:p>
            <a:r>
              <a:rPr lang="pt-BR" dirty="0"/>
              <a:t>de GUI que podem ser combinados de forma</a:t>
            </a:r>
          </a:p>
          <a:p>
            <a:r>
              <a:rPr lang="pt-BR" dirty="0"/>
              <a:t>a criar sua interface.</a:t>
            </a:r>
          </a:p>
          <a:p>
            <a:r>
              <a:rPr lang="pt-BR" dirty="0"/>
              <a:t>• Alguns exemplos:</a:t>
            </a:r>
          </a:p>
          <a:p>
            <a:r>
              <a:rPr lang="pt-BR" dirty="0"/>
              <a:t>– Botões, Listas, Menus, Áreas de texto, etc.</a:t>
            </a:r>
          </a:p>
          <a:p>
            <a:r>
              <a:rPr lang="pt-BR" dirty="0"/>
              <a:t>• Swing também fornece containers tais como</a:t>
            </a:r>
          </a:p>
          <a:p>
            <a:r>
              <a:rPr lang="pt-BR" dirty="0"/>
              <a:t>janelas e barras de ferramentas.</a:t>
            </a:r>
          </a:p>
          <a:p>
            <a:r>
              <a:rPr lang="pt-BR" dirty="0"/>
              <a:t>• Pode ser de vários níveis:</a:t>
            </a:r>
          </a:p>
          <a:p>
            <a:r>
              <a:rPr lang="pt-BR" dirty="0"/>
              <a:t>– Nível mais alto: frames, diálogos</a:t>
            </a:r>
          </a:p>
          <a:p>
            <a:r>
              <a:rPr lang="pt-BR" dirty="0"/>
              <a:t>– Nível Intermediário: </a:t>
            </a:r>
            <a:r>
              <a:rPr lang="pt-BR" dirty="0" err="1"/>
              <a:t>panel</a:t>
            </a:r>
            <a:r>
              <a:rPr lang="pt-BR" dirty="0"/>
              <a:t>, scroll pane, </a:t>
            </a:r>
            <a:r>
              <a:rPr lang="pt-BR" dirty="0" err="1"/>
              <a:t>tabbed</a:t>
            </a:r>
            <a:endParaRPr lang="pt-BR" dirty="0"/>
          </a:p>
          <a:p>
            <a:r>
              <a:rPr lang="pt-BR" dirty="0"/>
              <a:t>pane, ...</a:t>
            </a:r>
          </a:p>
        </p:txBody>
      </p:sp>
    </p:spTree>
    <p:extLst>
      <p:ext uri="{BB962C8B-B14F-4D97-AF65-F5344CB8AC3E}">
        <p14:creationId xmlns:p14="http://schemas.microsoft.com/office/powerpoint/2010/main" val="2825999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5">
            <a:extLst>
              <a:ext uri="{FF2B5EF4-FFF2-40B4-BE49-F238E27FC236}">
                <a16:creationId xmlns:a16="http://schemas.microsoft.com/office/drawing/2014/main" id="{A4124A0D-3CD1-4334-AF37-9B4F71EBE7B6}"/>
              </a:ext>
            </a:extLst>
          </p:cNvPr>
          <p:cNvGrpSpPr/>
          <p:nvPr/>
        </p:nvGrpSpPr>
        <p:grpSpPr>
          <a:xfrm>
            <a:off x="1449659" y="149289"/>
            <a:ext cx="7996882" cy="6708711"/>
            <a:chOff x="1449659" y="149289"/>
            <a:chExt cx="7996882" cy="6708711"/>
          </a:xfrm>
        </p:grpSpPr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87FBEB5D-C869-4199-AF70-598A281B05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5244" t="37561" r="29939" b="25041"/>
            <a:stretch/>
          </p:blipFill>
          <p:spPr>
            <a:xfrm>
              <a:off x="1449659" y="149289"/>
              <a:ext cx="7996882" cy="3753638"/>
            </a:xfrm>
            <a:prstGeom prst="rect">
              <a:avLst/>
            </a:prstGeom>
          </p:spPr>
        </p:pic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4B9B7DE9-6A09-41DD-BBAD-4DF135A79D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5793" t="52032" r="29389" b="15123"/>
            <a:stretch/>
          </p:blipFill>
          <p:spPr>
            <a:xfrm>
              <a:off x="1554107" y="3724507"/>
              <a:ext cx="7601043" cy="31334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19192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B306891-7E4D-43A5-8A43-4086A2509F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622" t="41952" r="29390" b="19837"/>
          <a:stretch/>
        </p:blipFill>
        <p:spPr>
          <a:xfrm>
            <a:off x="1561170" y="1204331"/>
            <a:ext cx="8162692" cy="408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77272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245</Words>
  <Application>Microsoft Office PowerPoint</Application>
  <PresentationFormat>Widescreen</PresentationFormat>
  <Paragraphs>28</Paragraphs>
  <Slides>24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Tema do Office</vt:lpstr>
      <vt:lpstr>Classes e Métodos Java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User</dc:creator>
  <cp:lastModifiedBy>User</cp:lastModifiedBy>
  <cp:revision>9</cp:revision>
  <dcterms:created xsi:type="dcterms:W3CDTF">2024-03-07T13:31:48Z</dcterms:created>
  <dcterms:modified xsi:type="dcterms:W3CDTF">2024-03-11T19:14:50Z</dcterms:modified>
</cp:coreProperties>
</file>

<file path=docProps/thumbnail.jpeg>
</file>